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5517232"/>
            <a:ext cx="5637010" cy="882119"/>
          </a:xfrm>
        </p:spPr>
        <p:txBody>
          <a:bodyPr>
            <a:normAutofit/>
          </a:bodyPr>
          <a:lstStyle/>
          <a:p>
            <a:pPr algn="r"/>
            <a:r>
              <a:rPr lang="ru-RU" sz="1200" dirty="0" smtClean="0"/>
              <a:t>Разработал воспитатель</a:t>
            </a:r>
            <a:r>
              <a:rPr lang="ru-RU" sz="1200" dirty="0"/>
              <a:t> </a:t>
            </a:r>
            <a:r>
              <a:rPr lang="ru-RU" sz="1200" dirty="0" smtClean="0"/>
              <a:t> высшей</a:t>
            </a:r>
          </a:p>
          <a:p>
            <a:pPr algn="r"/>
            <a:r>
              <a:rPr lang="ru-RU" sz="1200" dirty="0"/>
              <a:t>к</a:t>
            </a:r>
            <a:r>
              <a:rPr lang="ru-RU" sz="1200" dirty="0" smtClean="0"/>
              <a:t>валификационной категории</a:t>
            </a:r>
          </a:p>
          <a:p>
            <a:pPr algn="r"/>
            <a:r>
              <a:rPr lang="ru-RU" sz="1200" dirty="0" smtClean="0"/>
              <a:t>ПОПОВА Н.К.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175351" cy="1793167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СКОРО СКАЗКА СКАЗЫВАЕТСЯ…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6868" y="548679"/>
            <a:ext cx="48510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/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sz="1100" dirty="0" smtClean="0"/>
              <a:t>«Детский сад № </a:t>
            </a:r>
            <a:r>
              <a:rPr lang="ru-RU" sz="1100" dirty="0" smtClean="0"/>
              <a:t>8 города Шимановска»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40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сказки по проекту «Сказка </a:t>
            </a:r>
            <a:r>
              <a:rPr lang="ru-RU" dirty="0"/>
              <a:t>з</a:t>
            </a:r>
            <a:r>
              <a:rPr lang="ru-RU" dirty="0" smtClean="0"/>
              <a:t>а сказкой»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Цель проекта: продолжать знакомить детей с русской народной сказкой.</a:t>
            </a:r>
          </a:p>
          <a:p>
            <a:r>
              <a:rPr lang="ru-RU" dirty="0" smtClean="0"/>
              <a:t>Задачи: Познавать красоту русской речи. Развивать диалогическую связную речь. Воспитывать творческие навыки при </a:t>
            </a:r>
            <a:r>
              <a:rPr lang="ru-RU" dirty="0" err="1" smtClean="0"/>
              <a:t>инсценировании</a:t>
            </a:r>
            <a:r>
              <a:rPr lang="ru-RU" dirty="0" smtClean="0"/>
              <a:t> сказок</a:t>
            </a:r>
          </a:p>
          <a:p>
            <a:r>
              <a:rPr lang="ru-RU" dirty="0" smtClean="0"/>
              <a:t>Привлекать родителей к участию в проекте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75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чего начиналось…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55" y="764704"/>
            <a:ext cx="3946095" cy="2959571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24" b="4831"/>
          <a:stretch/>
        </p:blipFill>
        <p:spPr>
          <a:xfrm>
            <a:off x="5076056" y="335448"/>
            <a:ext cx="3129872" cy="3381584"/>
          </a:xfrm>
        </p:spPr>
      </p:pic>
      <p:sp>
        <p:nvSpPr>
          <p:cNvPr id="6" name="TextBox 5"/>
          <p:cNvSpPr txBox="1"/>
          <p:nvPr/>
        </p:nvSpPr>
        <p:spPr>
          <a:xfrm>
            <a:off x="755576" y="3979651"/>
            <a:ext cx="252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Дети играли сказку…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99271" y="3914911"/>
            <a:ext cx="3400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этой сказке- проблема: как </a:t>
            </a:r>
          </a:p>
          <a:p>
            <a:r>
              <a:rPr lang="ru-RU"/>
              <a:t>с</a:t>
            </a:r>
            <a:r>
              <a:rPr lang="ru-RU" smtClean="0"/>
              <a:t>пасти колобка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78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новой сказке- новые проблемы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0" t="10339" r="11807" b="14076"/>
          <a:stretch/>
        </p:blipFill>
        <p:spPr>
          <a:xfrm>
            <a:off x="1044519" y="692696"/>
            <a:ext cx="3481249" cy="302433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92" r="-4165"/>
          <a:stretch/>
        </p:blipFill>
        <p:spPr>
          <a:xfrm>
            <a:off x="5364088" y="610346"/>
            <a:ext cx="3666784" cy="3799183"/>
          </a:xfrm>
        </p:spPr>
      </p:pic>
      <p:sp>
        <p:nvSpPr>
          <p:cNvPr id="7" name="TextBox 6"/>
          <p:cNvSpPr txBox="1"/>
          <p:nvPr/>
        </p:nvSpPr>
        <p:spPr>
          <a:xfrm>
            <a:off x="1043608" y="3717032"/>
            <a:ext cx="2836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Бедный, бедный зайчик!</a:t>
            </a:r>
          </a:p>
          <a:p>
            <a:r>
              <a:rPr lang="ru-RU" dirty="0" smtClean="0"/>
              <a:t>Ну кто ему поможет?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4040197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Какой смелый петушок!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149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365104"/>
            <a:ext cx="6512511" cy="1143000"/>
          </a:xfrm>
        </p:spPr>
        <p:txBody>
          <a:bodyPr/>
          <a:lstStyle/>
          <a:p>
            <a:r>
              <a:rPr lang="ru-RU" dirty="0" smtClean="0"/>
              <a:t>Сказки бабушки Арины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" t="3271" r="10421"/>
          <a:stretch/>
        </p:blipFill>
        <p:spPr>
          <a:xfrm>
            <a:off x="4817660" y="841379"/>
            <a:ext cx="3354740" cy="288289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8" r="17109"/>
          <a:stretch/>
        </p:blipFill>
        <p:spPr>
          <a:xfrm>
            <a:off x="636052" y="836712"/>
            <a:ext cx="3280855" cy="2887563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6" b="23494"/>
          <a:stretch/>
        </p:blipFill>
        <p:spPr>
          <a:xfrm rot="5400000">
            <a:off x="370805" y="4332633"/>
            <a:ext cx="2829137" cy="17419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87824" y="3820398"/>
            <a:ext cx="5416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Чем не царь? А богатыри!- не в сказке сказать…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756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Сказка «Лисичка со скалочкой»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68"/>
          <a:stretch/>
        </p:blipFill>
        <p:spPr>
          <a:xfrm>
            <a:off x="539552" y="712858"/>
            <a:ext cx="3623015" cy="301141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9"/>
          <a:stretch/>
        </p:blipFill>
        <p:spPr>
          <a:xfrm>
            <a:off x="4645025" y="908720"/>
            <a:ext cx="4112198" cy="2815555"/>
          </a:xfrm>
        </p:spPr>
      </p:pic>
      <p:sp>
        <p:nvSpPr>
          <p:cNvPr id="7" name="TextBox 6"/>
          <p:cNvSpPr txBox="1"/>
          <p:nvPr/>
        </p:nvSpPr>
        <p:spPr>
          <a:xfrm>
            <a:off x="611560" y="3933056"/>
            <a:ext cx="430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Хороша лисичка, да очень серьезна…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20072" y="3933056"/>
            <a:ext cx="3084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«Хвостик, а что ты делал?»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926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Сказка «идет» в гости к малышам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6"/>
          <a:stretch/>
        </p:blipFill>
        <p:spPr>
          <a:xfrm>
            <a:off x="434112" y="980728"/>
            <a:ext cx="4055338" cy="274354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5" r="1041"/>
          <a:stretch/>
        </p:blipFill>
        <p:spPr>
          <a:xfrm>
            <a:off x="4645024" y="1268760"/>
            <a:ext cx="4112415" cy="2455515"/>
          </a:xfrm>
        </p:spPr>
      </p:pic>
    </p:spTree>
    <p:extLst>
      <p:ext uri="{BB962C8B-B14F-4D97-AF65-F5344CB8AC3E}">
        <p14:creationId xmlns:p14="http://schemas.microsoft.com/office/powerpoint/2010/main" val="396447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Дети – прекрасные артисты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0"/>
          <a:stretch/>
        </p:blipFill>
        <p:spPr>
          <a:xfrm>
            <a:off x="490494" y="692696"/>
            <a:ext cx="3998956" cy="303158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" t="9796" b="4831"/>
          <a:stretch/>
        </p:blipFill>
        <p:spPr>
          <a:xfrm>
            <a:off x="4817659" y="908720"/>
            <a:ext cx="3990843" cy="2694289"/>
          </a:xfrm>
        </p:spPr>
      </p:pic>
      <p:sp>
        <p:nvSpPr>
          <p:cNvPr id="7" name="TextBox 6"/>
          <p:cNvSpPr txBox="1"/>
          <p:nvPr/>
        </p:nvSpPr>
        <p:spPr>
          <a:xfrm>
            <a:off x="755576" y="4077072"/>
            <a:ext cx="2135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Сказка «Теремок»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934069" y="3892406"/>
            <a:ext cx="3041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Сказка «</a:t>
            </a:r>
            <a:r>
              <a:rPr lang="ru-RU" dirty="0" err="1" smtClean="0"/>
              <a:t>Зайкина</a:t>
            </a:r>
            <a:r>
              <a:rPr lang="ru-RU" dirty="0" smtClean="0"/>
              <a:t> избушка»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19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ЭТО ЕЩЕ НЕ КОНЕЦ…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8" r="6864"/>
          <a:stretch/>
        </p:blipFill>
        <p:spPr>
          <a:xfrm>
            <a:off x="1737122" y="764704"/>
            <a:ext cx="6369115" cy="3442171"/>
          </a:xfrm>
        </p:spPr>
      </p:pic>
    </p:spTree>
    <p:extLst>
      <p:ext uri="{BB962C8B-B14F-4D97-AF65-F5344CB8AC3E}">
        <p14:creationId xmlns:p14="http://schemas.microsoft.com/office/powerpoint/2010/main" val="282518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86</TotalTime>
  <Words>167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СКОРО СКАЗКА СКАЗЫВАЕТСЯ…</vt:lpstr>
      <vt:lpstr>Новые сказки по проекту «Сказка за сказкой»</vt:lpstr>
      <vt:lpstr>С чего начиналось…</vt:lpstr>
      <vt:lpstr>В новой сказке- новые проблемы</vt:lpstr>
      <vt:lpstr>Сказки бабушки Арины</vt:lpstr>
      <vt:lpstr>Сказка «Лисичка со скалочкой»</vt:lpstr>
      <vt:lpstr>Сказка «идет» в гости к малышам</vt:lpstr>
      <vt:lpstr>Дети – прекрасные артисты</vt:lpstr>
      <vt:lpstr>ЭТО ЕЩЕ НЕ КОНЕЦ…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СКОРО СКАЗКА СКАЗЫВАЕТСЯ…</dc:title>
  <cp:lastModifiedBy>User</cp:lastModifiedBy>
  <cp:revision>15</cp:revision>
  <dcterms:modified xsi:type="dcterms:W3CDTF">2016-12-06T02:11:07Z</dcterms:modified>
</cp:coreProperties>
</file>